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60" r:id="rId5"/>
    <p:sldId id="261" r:id="rId6"/>
    <p:sldId id="258" r:id="rId7"/>
    <p:sldId id="276" r:id="rId8"/>
    <p:sldId id="262" r:id="rId9"/>
    <p:sldId id="277" r:id="rId10"/>
    <p:sldId id="25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8792"/>
  </p:normalViewPr>
  <p:slideViewPr>
    <p:cSldViewPr snapToGrid="0" snapToObjects="1">
      <p:cViewPr varScale="1">
        <p:scale>
          <a:sx n="83" d="100"/>
          <a:sy n="83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EDFFC-1852-0C40-807A-E9507AFAA5D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37BF4-AA6C-7849-AD76-4E0F5BA7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37BF4-AA6C-7849-AD76-4E0F5BA7D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8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Abby Stylianou, and I’m a post-doc at George Washington University.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FC355-E237-CC4B-B80C-5028F8291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an idea of the numerical distribution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37BF4-AA6C-7849-AD76-4E0F5BA7D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37BF4-AA6C-7849-AD76-4E0F5BA7D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5D59-3730-7E42-B83F-6E430AEE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AC732-35D9-4846-8BCB-C33A0FA0B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16D2-2F8C-F94F-BDDC-D6CEA29F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6BA5-AD28-FC40-A2D7-5CC3F6A2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2DCA6-9F95-7640-BB61-16C6528F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3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4420-1C02-3740-AAE0-59579D62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FBEB0-2F0E-0149-B3A6-1896DE5D0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52981-00A5-324B-89ED-EC65EF92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C1D8-F16C-ED47-BFBA-24D1AD7D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C9EB7-4A21-164B-AA1F-CF744217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3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B1A6F-E0B4-4840-A34F-D389D4CA3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AB27D-FD69-0045-823F-652646A47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E3EE-9FA9-E748-BC69-6742A45C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9FC50-E5C4-2C4C-91BE-FF1A0ADA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6C22-547B-FA4B-B5B5-CAAB0F67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6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1A82-A4CD-1E42-A9DE-91B360B3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7CA-07C7-F644-91C2-4605F2FC2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7FAD7-BC25-FD4D-A944-651E7EDF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D416-74FC-4047-919E-7F62F6E8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F4FA-B3C6-8A4A-B5BB-5F86491B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7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9B00-FCAC-B844-A1B9-0530C915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2D090-CFFF-B546-9813-451E045FE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DE3F-3265-8147-9841-07F1D2B2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2EEC5-7A02-4945-9983-C52B17A8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CF1B-BBA8-8A48-9177-CC91D27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2340-3DB7-2F4F-8BBE-D93FBB3C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186E-FB0B-D84A-ACE9-304B827D4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FF499-9B78-BE41-9942-7EADB67FC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ECE5E-BBD3-264B-9572-94603BAF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ED27-136A-5545-BF35-DD4ACC53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17840-3C1B-4E40-8007-739A03DB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F0C2-33FA-D240-B398-546FE46B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8BC58-1EDB-354A-8E23-2870F16CA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0992C-25F9-714C-8F3F-DCCB108D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1048C-E247-BC44-8495-EE51E40E6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1C665-4270-F74C-8D29-D2A7E29CE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C5CA4-4C29-4342-9853-175CAA94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8C59E-2F71-A243-A08E-BC45996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5281E-C230-D247-9E95-2D83E72F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4A26-ABE0-DB46-B02B-155AF545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6D65E-86BF-7B42-86F4-6E0AF9F6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ACF01-D29A-4C40-892C-19783B99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CE51E-4B83-1F43-ABE7-CDB7FF62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BA04D-25BE-7944-A7BB-70ECCD72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AB902-DCEB-8A43-922E-BB265E23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BDFEB-4383-BA4E-835B-F4DC9658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3A4C-E9A2-E54F-A364-82D263C5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0F87-74B4-2948-B0CC-6B5D299F6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13490-E683-E840-981C-71077CCD5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B9DF-41C2-1141-AF45-297A3A5D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097A3-0D85-1B4C-807A-AB03AC3B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29BAD-1795-D943-B44A-0DFCEC0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C2CE-6379-2845-96FA-3AC41019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FD57B0-E931-2E4D-84F2-59888C6D4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574C4-27DD-7444-A4DD-4C2BCE587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4D97C-34D7-8F4F-A90A-D88CFA0B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0CEA8-364A-EF47-8961-8906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04949-DDCF-0246-B5D0-181F7523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4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77CDB-1D66-AC43-8FD0-BD8E6461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D1187-D2B7-CF4C-BDD1-5E260223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728E3-6E23-4646-B514-29367E61F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F92FD-8740-0C4E-A7FB-2117FCE13F0A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6E14-CDD5-3E40-89D5-62F9A20AB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AFAC-3BD3-1242-889A-D4F8970D0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81824-C6D3-6245-8127-38C061FE7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7C78-12AD-224D-9531-FA145D746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CS1070: Taming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9D9E1-FAD1-7645-828D-C49D5DEC9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 to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7457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F1D4C-C522-9147-B4BA-7460E974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8FBA6-A50F-FC41-B303-E97330D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12185-159A-DE4A-8E3A-100B749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79B182-6B1A-2B41-A038-979B48D7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0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226CA7-8950-A047-B824-EB146E5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7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C87DA-ED12-0642-97AE-7021E4B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65AFC-168D-094C-81D1-8C7EC57B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8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D33BE-91E9-0045-8E02-442D494C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F0BB5-01C0-504B-9A9B-C3E06C18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D0B30-521D-4340-8193-2F679372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DA80-CDCB-2843-9013-971F5C04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84CF-A5C8-484B-9974-F6867A50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Coronavirus quiz today</a:t>
            </a:r>
          </a:p>
          <a:p>
            <a:r>
              <a:rPr lang="en-US" dirty="0"/>
              <a:t>Homework 2 due 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42CB0D-EDC3-0749-A5E1-C22504EA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DA0DA-E4E7-C248-999D-9D463A23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1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BAB916-6598-3F4F-84FC-3BA68C47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5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988C-3905-0D4D-A992-9B108080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13D8A4-66A3-1048-A7C4-DFC770DF6FEA}"/>
              </a:ext>
            </a:extLst>
          </p:cNvPr>
          <p:cNvSpPr/>
          <p:nvPr/>
        </p:nvSpPr>
        <p:spPr>
          <a:xfrm>
            <a:off x="-2" y="1514534"/>
            <a:ext cx="121919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600" b="1" dirty="0">
                <a:solidFill>
                  <a:schemeClr val="accent1"/>
                </a:solidFill>
                <a:latin typeface="+mj-lt"/>
              </a:rPr>
              <a:t>Visualizing Deep Embedding Networks with Applications in Fighting Human Trafficking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FB906-1107-A545-8AFE-5221508AFF0C}"/>
              </a:ext>
            </a:extLst>
          </p:cNvPr>
          <p:cNvSpPr txBox="1"/>
          <p:nvPr/>
        </p:nvSpPr>
        <p:spPr>
          <a:xfrm>
            <a:off x="2812900" y="4659167"/>
            <a:ext cx="6566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Abby Stylianou</a:t>
            </a:r>
          </a:p>
          <a:p>
            <a:pPr algn="ctr"/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Assistant Professor</a:t>
            </a:r>
          </a:p>
          <a:p>
            <a:pPr algn="ctr"/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Department of Computer Science</a:t>
            </a:r>
          </a:p>
          <a:p>
            <a:pPr algn="ctr"/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Saint Louis University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8E4C9-9EC1-FD40-9738-1DFC87AF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5" y="4437596"/>
            <a:ext cx="1720946" cy="201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2910BB-4390-B147-AD97-757981673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9" r="4902"/>
          <a:stretch/>
        </p:blipFill>
        <p:spPr>
          <a:xfrm>
            <a:off x="8965165" y="4862898"/>
            <a:ext cx="2918565" cy="158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95B54-CBEC-334F-A64B-79776381C9DD}"/>
              </a:ext>
            </a:extLst>
          </p:cNvPr>
          <p:cNvSpPr txBox="1"/>
          <p:nvPr/>
        </p:nvSpPr>
        <p:spPr>
          <a:xfrm>
            <a:off x="1333250" y="489084"/>
            <a:ext cx="95254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solidFill>
                  <a:srgbClr val="FF0000"/>
                </a:solidFill>
              </a:rPr>
              <a:t>Today @ 3:45PM in </a:t>
            </a:r>
            <a:r>
              <a:rPr lang="en-US" sz="4600" dirty="0" err="1">
                <a:solidFill>
                  <a:srgbClr val="FF0000"/>
                </a:solidFill>
              </a:rPr>
              <a:t>Tegeler</a:t>
            </a:r>
            <a:r>
              <a:rPr lang="en-US" sz="4600" dirty="0">
                <a:solidFill>
                  <a:srgbClr val="FF0000"/>
                </a:solidFill>
              </a:rPr>
              <a:t> Auditorium</a:t>
            </a:r>
          </a:p>
        </p:txBody>
      </p:sp>
    </p:spTree>
    <p:extLst>
      <p:ext uri="{BB962C8B-B14F-4D97-AF65-F5344CB8AC3E}">
        <p14:creationId xmlns:p14="http://schemas.microsoft.com/office/powerpoint/2010/main" val="71017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6FA14-E535-394C-84EC-4340B845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1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FA6E5-673D-B344-9C57-354A802A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1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F039F-4D0A-6349-8824-D79FE88E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D8CC4-18F3-F243-A54C-0B6F840E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8" y="239751"/>
            <a:ext cx="11904424" cy="63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7D0D54-5966-D14F-B1E7-0BF62A4F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38960-B464-8147-8A2C-2F72BCDE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4" y="54401"/>
            <a:ext cx="11441152" cy="6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73</Words>
  <Application>Microsoft Macintosh PowerPoint</Application>
  <PresentationFormat>Widescreen</PresentationFormat>
  <Paragraphs>17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CS1070: Taming Big Data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CS1070: Taming Big Data</dc:title>
  <dc:creator>Abby Stylianou</dc:creator>
  <cp:lastModifiedBy>Abby Stylianou</cp:lastModifiedBy>
  <cp:revision>42</cp:revision>
  <dcterms:created xsi:type="dcterms:W3CDTF">2020-01-22T15:02:19Z</dcterms:created>
  <dcterms:modified xsi:type="dcterms:W3CDTF">2020-02-11T16:54:55Z</dcterms:modified>
</cp:coreProperties>
</file>